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39" r:id="rId3"/>
    <p:sldId id="405" r:id="rId4"/>
    <p:sldId id="406" r:id="rId5"/>
    <p:sldId id="407" r:id="rId6"/>
    <p:sldId id="408" r:id="rId7"/>
    <p:sldId id="409" r:id="rId8"/>
    <p:sldId id="410" r:id="rId9"/>
    <p:sldId id="395" r:id="rId10"/>
    <p:sldId id="342" r:id="rId11"/>
    <p:sldId id="415" r:id="rId12"/>
    <p:sldId id="366" r:id="rId1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031"/>
    <a:srgbClr val="0074EF"/>
    <a:srgbClr val="1BA1E7"/>
    <a:srgbClr val="005AA3"/>
    <a:srgbClr val="0041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660"/>
  </p:normalViewPr>
  <p:slideViewPr>
    <p:cSldViewPr snapToGrid="0" snapToObjects="1">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073A556-D028-4DAE-ABF7-5113A3E88596}" type="datetime1">
              <a:rPr lang="en-US"/>
              <a:pPr>
                <a:defRPr/>
              </a:pPr>
              <a:t>6/15/2012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08CAB09-1888-4620-B3DA-99071DE37192}" type="slidenum">
              <a:rPr lang="en-US"/>
              <a:pPr>
                <a:defRPr/>
              </a:pPr>
              <a:t>‹#›</a:t>
            </a:fld>
            <a:endParaRPr lang="en-US" dirty="0"/>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9C500BA-6A32-43F1-B9E8-EA41D5E435F8}" type="datetime1">
              <a:rPr lang="en-US"/>
              <a:pPr>
                <a:defRPr/>
              </a:pPr>
              <a:t>6/15/2012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0ADBE0B-251F-4654-B737-7346DFDDE06C}" type="slidenum">
              <a:rPr lang="en-US"/>
              <a:pPr>
                <a:defRPr/>
              </a:pPr>
              <a:t>‹#›</a:t>
            </a:fld>
            <a:endParaRPr lang="en-US" dirty="0"/>
          </a:p>
        </p:txBody>
      </p:sp>
    </p:spTree>
  </p:cSld>
  <p:clrMap bg1="lt1" tx1="dk1" bg2="lt2" tx2="dk2" accent1="accent1" accent2="accent2" accent3="accent3" accent4="accent4" accent5="accent5" accent6="accent6" hlink="hlink" folHlink="folHlink"/>
  <p:hf hdr="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a:srcRect l="7651" r="74365"/>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A0EBCAA-DB90-410D-9B5C-690C9D1510B5}" type="slidenum">
              <a:rPr lang="en-US"/>
              <a:pPr>
                <a:defRPr/>
              </a:pPr>
              <a:t>‹#›</a:t>
            </a:fld>
            <a:endParaRPr lang="en-US" dirty="0"/>
          </a:p>
        </p:txBody>
      </p:sp>
      <p:sp>
        <p:nvSpPr>
          <p:cNvPr id="5"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28E9A948-547C-4817-A18F-E5825CB9714E}" type="datetime4">
              <a:rPr lang="en-US"/>
              <a:pPr>
                <a:defRPr/>
              </a:pPr>
              <a:t>June 15, 2012</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a:srcRect l="24785" r="57230"/>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pPr>
              <a:defRPr/>
            </a:pPr>
            <a:fld id="{E0F0B88B-56F9-407A-BA66-01DB02C28453}" type="slidenum">
              <a:rPr lang="en-US"/>
              <a:pPr>
                <a:defRPr/>
              </a:pPr>
              <a:t>‹#›</a:t>
            </a:fld>
            <a:endParaRPr lang="en-US" dirty="0"/>
          </a:p>
        </p:txBody>
      </p:sp>
      <p:sp>
        <p:nvSpPr>
          <p:cNvPr id="6"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D7B7C004-F718-4B08-AD2E-C230B6B4BFCD}" type="datetime4">
              <a:rPr lang="en-US"/>
              <a:pPr>
                <a:defRPr/>
              </a:pPr>
              <a:t>June 15, 2012</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StatineryFolio.png"/>
          <p:cNvPicPr>
            <a:picLocks noChangeAspect="1"/>
          </p:cNvPicPr>
          <p:nvPr userDrawn="1"/>
        </p:nvPicPr>
        <p:blipFill>
          <a:blip r:embed="rId2"/>
          <a:srcRect l="47610" r="34344"/>
          <a:stretch>
            <a:fillRect/>
          </a:stretch>
        </p:blipFill>
        <p:spPr bwMode="auto">
          <a:xfrm>
            <a:off x="0" y="5492750"/>
            <a:ext cx="209550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08177" y="1600200"/>
            <a:ext cx="30020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10153" y="1600200"/>
            <a:ext cx="30766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87045F4-AEF0-459A-8DFC-FED25068B4CD}" type="slidenum">
              <a:rPr lang="en-US"/>
              <a:pPr>
                <a:defRPr/>
              </a:pPr>
              <a:t>‹#›</a:t>
            </a:fld>
            <a:endParaRPr lang="en-US" dirty="0"/>
          </a:p>
        </p:txBody>
      </p:sp>
      <p:sp>
        <p:nvSpPr>
          <p:cNvPr id="7"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8A3B6EE2-64C6-41E9-BDE6-17DB8E7E0288}" type="datetime4">
              <a:rPr lang="en-US"/>
              <a:pPr>
                <a:defRPr/>
              </a:pPr>
              <a:t>June 15, 2012</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descr="StatineryFolio.png"/>
          <p:cNvPicPr>
            <a:picLocks noChangeAspect="1"/>
          </p:cNvPicPr>
          <p:nvPr userDrawn="1"/>
        </p:nvPicPr>
        <p:blipFill>
          <a:blip r:embed="rId2"/>
          <a:srcRect l="80817" r="1112"/>
          <a:stretch>
            <a:fillRect/>
          </a:stretch>
        </p:blipFill>
        <p:spPr bwMode="auto">
          <a:xfrm>
            <a:off x="0" y="5492750"/>
            <a:ext cx="2098675" cy="145891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10042" y="1679608"/>
            <a:ext cx="29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10042" y="2319370"/>
            <a:ext cx="29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80155" y="1679608"/>
            <a:ext cx="3006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80155" y="2319370"/>
            <a:ext cx="3006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defRPr/>
            </a:lvl1pPr>
          </a:lstStyle>
          <a:p>
            <a:pPr>
              <a:defRPr/>
            </a:pPr>
            <a:fld id="{6C8D6E46-CB67-4041-A11E-07F64187A5E5}" type="slidenum">
              <a:rPr lang="en-US"/>
              <a:pPr>
                <a:defRPr/>
              </a:pPr>
              <a:t>‹#›</a:t>
            </a:fld>
            <a:endParaRPr lang="en-US" dirty="0"/>
          </a:p>
        </p:txBody>
      </p:sp>
      <p:sp>
        <p:nvSpPr>
          <p:cNvPr id="9"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9409D13E-16F4-4B27-A91A-9D7FB0DDFD98}" type="datetime4">
              <a:rPr lang="en-US"/>
              <a:pPr>
                <a:defRPr/>
              </a:pPr>
              <a:t>June 15, 2012</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a:srcRect l="7651" r="74365"/>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FDDC4BA7-A22B-4D9A-8680-EB0B98AD5F72}" type="slidenum">
              <a:rPr lang="en-US"/>
              <a:pPr>
                <a:defRPr/>
              </a:pPr>
              <a:t>‹#›</a:t>
            </a:fld>
            <a:endParaRPr lang="en-US" dirty="0"/>
          </a:p>
        </p:txBody>
      </p:sp>
      <p:sp>
        <p:nvSpPr>
          <p:cNvPr id="5"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7DFEECE2-6C68-4C6C-B7E8-11AD89D63EA3}" type="datetime4">
              <a:rPr lang="en-US"/>
              <a:pPr>
                <a:defRPr/>
              </a:pPr>
              <a:t>June 15, 2012</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descr="StatineryFolio.png"/>
          <p:cNvPicPr>
            <a:picLocks noChangeAspect="1"/>
          </p:cNvPicPr>
          <p:nvPr userDrawn="1"/>
        </p:nvPicPr>
        <p:blipFill>
          <a:blip r:embed="rId2"/>
          <a:srcRect l="24785" r="57230"/>
          <a:stretch>
            <a:fillRect/>
          </a:stretch>
        </p:blipFill>
        <p:spPr bwMode="auto">
          <a:xfrm>
            <a:off x="0" y="5492750"/>
            <a:ext cx="2089150" cy="14589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64C1315-91E1-4403-86BE-13EAF400714D}" type="slidenum">
              <a:rPr lang="en-US"/>
              <a:pPr>
                <a:defRPr/>
              </a:pPr>
              <a:t>‹#›</a:t>
            </a:fld>
            <a:endParaRPr lang="en-US" dirty="0"/>
          </a:p>
        </p:txBody>
      </p:sp>
      <p:sp>
        <p:nvSpPr>
          <p:cNvPr id="4"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F0A09B1D-75C2-4805-8F7F-F7A9220FA4BE}" type="datetime4">
              <a:rPr lang="en-US"/>
              <a:pPr>
                <a:defRPr/>
              </a:pPr>
              <a:t>June 15, 2012</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2" descr="StatineryFolio.png"/>
          <p:cNvPicPr>
            <a:picLocks noChangeAspect="1"/>
          </p:cNvPicPr>
          <p:nvPr userDrawn="1"/>
        </p:nvPicPr>
        <p:blipFill>
          <a:blip r:embed="rId2"/>
          <a:srcRect l="47610" r="34344"/>
          <a:stretch>
            <a:fillRect/>
          </a:stretch>
        </p:blipFill>
        <p:spPr bwMode="auto">
          <a:xfrm>
            <a:off x="0" y="5492750"/>
            <a:ext cx="2095500" cy="1458913"/>
          </a:xfrm>
          <a:prstGeom prst="rect">
            <a:avLst/>
          </a:prstGeom>
          <a:noFill/>
          <a:ln w="9525">
            <a:noFill/>
            <a:miter lim="800000"/>
            <a:headEnd/>
            <a:tailEnd/>
          </a:ln>
        </p:spPr>
      </p:pic>
      <p:sp>
        <p:nvSpPr>
          <p:cNvPr id="2" name="Title 1"/>
          <p:cNvSpPr>
            <a:spLocks noGrp="1"/>
          </p:cNvSpPr>
          <p:nvPr>
            <p:ph type="title"/>
          </p:nvPr>
        </p:nvSpPr>
        <p:spPr>
          <a:xfrm>
            <a:off x="242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2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42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A768B487-0797-40F0-B21B-064350F00B7A}" type="slidenum">
              <a:rPr lang="en-US"/>
              <a:pPr>
                <a:defRPr/>
              </a:pPr>
              <a:t>‹#›</a:t>
            </a:fld>
            <a:endParaRPr lang="en-US" dirty="0"/>
          </a:p>
        </p:txBody>
      </p:sp>
      <p:sp>
        <p:nvSpPr>
          <p:cNvPr id="7" name="Date Placeholder 3"/>
          <p:cNvSpPr>
            <a:spLocks noGrp="1"/>
          </p:cNvSpPr>
          <p:nvPr>
            <p:ph type="dt" sz="half" idx="11"/>
          </p:nvPr>
        </p:nvSpPr>
        <p:spPr/>
        <p:txBody>
          <a:bodyPr/>
          <a:lstStyle>
            <a:lvl1pPr>
              <a:defRPr sz="800" b="0" i="0" kern="0" spc="50" smtClean="0">
                <a:solidFill>
                  <a:schemeClr val="accent1">
                    <a:lumMod val="60000"/>
                    <a:lumOff val="40000"/>
                  </a:schemeClr>
                </a:solidFill>
                <a:latin typeface="Helvetica"/>
              </a:defRPr>
            </a:lvl1pPr>
          </a:lstStyle>
          <a:p>
            <a:pPr>
              <a:defRPr/>
            </a:pPr>
            <a:fld id="{A7D8C100-EB84-4845-A9B2-CA3A8A2D755E}" type="datetime4">
              <a:rPr lang="en-US"/>
              <a:pPr>
                <a:defRPr/>
              </a:pPr>
              <a:t>June 15, 2012</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buClr>
                <a:schemeClr val="bg2">
                  <a:lumMod val="25000"/>
                </a:schemeClr>
              </a:buClr>
              <a:buFont typeface="Arial" pitchFamily="34" charset="0"/>
              <a:buChar char="•"/>
              <a:defRPr sz="2200"/>
            </a:lvl1pPr>
            <a:lvl2pPr>
              <a:buClr>
                <a:schemeClr val="bg2">
                  <a:lumMod val="25000"/>
                </a:schemeClr>
              </a:buClr>
              <a:buFont typeface="Arial" pitchFamily="34" charset="0"/>
              <a:buChar char="•"/>
              <a:defRPr sz="2000"/>
            </a:lvl2pPr>
            <a:lvl3pPr>
              <a:buClr>
                <a:schemeClr val="bg2">
                  <a:lumMod val="25000"/>
                </a:schemeClr>
              </a:buClr>
              <a:buFont typeface="Arial" pitchFamily="34" charset="0"/>
              <a:buChar char="•"/>
              <a:defRPr sz="2000"/>
            </a:lvl3pPr>
            <a:lvl4pPr>
              <a:buClr>
                <a:schemeClr val="bg2">
                  <a:lumMod val="25000"/>
                </a:schemeClr>
              </a:buClr>
              <a:buFont typeface="Arial" pitchFamily="34" charset="0"/>
              <a:buChar char="•"/>
              <a:defRPr sz="2000"/>
            </a:lvl4pPr>
            <a:lvl5pPr>
              <a:buClr>
                <a:schemeClr val="bg2">
                  <a:lumMod val="25000"/>
                </a:schemeClr>
              </a:buClr>
              <a:buFont typeface="Arial" pitchFamily="34" charset="0"/>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solidFill>
                  <a:schemeClr val="bg1"/>
                </a:solidFill>
              </a:defRPr>
            </a:lvl1pPr>
          </a:lstStyle>
          <a:p>
            <a:pPr>
              <a:defRPr/>
            </a:pPr>
            <a:fld id="{D6F81728-D50E-40A6-BB80-98AB19D0F280}" type="datetime4">
              <a:rPr lang="en-US"/>
              <a:pPr>
                <a:defRPr/>
              </a:pPr>
              <a:t>June 15, 2012</a:t>
            </a:fld>
            <a:endParaRPr lang="en-US" dirty="0"/>
          </a:p>
        </p:txBody>
      </p:sp>
      <p:sp>
        <p:nvSpPr>
          <p:cNvPr id="6" name="Footer Placeholder 5"/>
          <p:cNvSpPr>
            <a:spLocks noGrp="1"/>
          </p:cNvSpPr>
          <p:nvPr>
            <p:ph type="ftr" sz="quarter" idx="11"/>
          </p:nvPr>
        </p:nvSpPr>
        <p:spPr>
          <a:xfrm>
            <a:off x="5789613"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dirty="0">
                <a:latin typeface="Arial" pitchFamily="34" charset="0"/>
                <a:ea typeface="ヒラギノ角ゴ Pro W3" pitchFamily="-65"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CB6DF16-A97E-4129-8D92-AF42610BC9F9}"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bg2">
                <a:lumMod val="90000"/>
              </a:schemeClr>
            </a:solidFill>
          </a:ln>
        </p:spPr>
        <p:txBody>
          <a:bodyPr rtlCol="0">
            <a:normAutofit/>
          </a:bodyPr>
          <a:lstStyle>
            <a:lvl1pPr marL="0" indent="0">
              <a:buNone/>
              <a:defRPr>
                <a:solidFill>
                  <a:schemeClr val="bg1"/>
                </a:solidFill>
              </a:defRPr>
            </a:lvl1pPr>
          </a:lstStyle>
          <a:p>
            <a:pPr lvl="0"/>
            <a:r>
              <a:rPr lang="en-US" noProof="0" dirty="0" smtClean="0"/>
              <a:t>Click icon to add picture</a:t>
            </a:r>
            <a:endParaRPr noProof="0"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bg2">
                <a:lumMod val="90000"/>
              </a:schemeClr>
            </a:solidFill>
          </a:ln>
        </p:spPr>
        <p:txBody>
          <a:bodyPr rtlCol="0">
            <a:normAutofit/>
          </a:bodyPr>
          <a:lstStyle>
            <a:lvl1pPr marL="0" indent="0">
              <a:buNone/>
              <a:defRPr sz="1400">
                <a:solidFill>
                  <a:schemeClr val="bg1"/>
                </a:solidFill>
              </a:defRPr>
            </a:lvl1pPr>
          </a:lstStyle>
          <a:p>
            <a:pPr lvl="0"/>
            <a:r>
              <a:rPr lang="en-US" noProof="0" dirty="0" smtClean="0"/>
              <a:t>Click icon to add picture</a:t>
            </a:r>
            <a:endParaRPr noProof="0"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bg2">
                <a:lumMod val="90000"/>
              </a:schemeClr>
            </a:solidFill>
          </a:ln>
        </p:spPr>
        <p:txBody>
          <a:bodyPr rtlCol="0">
            <a:normAutofit/>
          </a:bodyPr>
          <a:lstStyle>
            <a:lvl1pPr marL="0" indent="0">
              <a:buNone/>
              <a:defRPr sz="1800">
                <a:solidFill>
                  <a:schemeClr val="bg1"/>
                </a:solidFill>
              </a:defRPr>
            </a:lvl1pPr>
          </a:lstStyle>
          <a:p>
            <a:pPr lvl="0"/>
            <a:r>
              <a:rPr lang="en-US" noProof="0" dirty="0" smtClean="0"/>
              <a:t>Click icon to add picture</a:t>
            </a:r>
            <a:endParaRPr noProof="0" dirty="0"/>
          </a:p>
        </p:txBody>
      </p:sp>
      <p:sp>
        <p:nvSpPr>
          <p:cNvPr id="7" name="Date Placeholder 4"/>
          <p:cNvSpPr>
            <a:spLocks noGrp="1"/>
          </p:cNvSpPr>
          <p:nvPr>
            <p:ph type="dt" sz="half" idx="16"/>
          </p:nvPr>
        </p:nvSpPr>
        <p:spPr/>
        <p:txBody>
          <a:bodyPr/>
          <a:lstStyle>
            <a:lvl1pPr>
              <a:defRPr smtClean="0">
                <a:solidFill>
                  <a:schemeClr val="bg1"/>
                </a:solidFill>
              </a:defRPr>
            </a:lvl1pPr>
          </a:lstStyle>
          <a:p>
            <a:pPr>
              <a:defRPr/>
            </a:pPr>
            <a:fld id="{3A17548B-FA0E-4901-A9DB-280A258663B5}" type="datetime4">
              <a:rPr lang="en-US"/>
              <a:pPr>
                <a:defRPr/>
              </a:pPr>
              <a:t>June 15, 2012</a:t>
            </a:fld>
            <a:endParaRPr lang="en-US" dirty="0"/>
          </a:p>
        </p:txBody>
      </p:sp>
      <p:sp>
        <p:nvSpPr>
          <p:cNvPr id="11" name="Footer Placeholder 5"/>
          <p:cNvSpPr>
            <a:spLocks noGrp="1"/>
          </p:cNvSpPr>
          <p:nvPr>
            <p:ph type="ftr" sz="quarter" idx="17"/>
          </p:nvPr>
        </p:nvSpPr>
        <p:spPr>
          <a:xfrm>
            <a:off x="5789613" y="6356350"/>
            <a:ext cx="2895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dirty="0">
                <a:latin typeface="Arial" pitchFamily="34" charset="0"/>
                <a:ea typeface="ヒラギノ角ゴ Pro W3" pitchFamily="-65" charset="-128"/>
                <a:cs typeface="+mn-cs"/>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pPr>
              <a:defRPr/>
            </a:pPr>
            <a:fld id="{0F239FF0-C9FC-407A-AC1D-0AFA133B615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5AA3"/>
            </a:gs>
            <a:gs pos="100000">
              <a:srgbClr val="004176"/>
            </a:gs>
          </a:gsLst>
          <a:lin ang="162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11"/>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12"/>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p:nvPr userDrawn="1"/>
        </p:nvSpPr>
        <p:spPr>
          <a:xfrm>
            <a:off x="-14288" y="0"/>
            <a:ext cx="2098676" cy="68738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9" name="Picture 10" descr="FDL_4K.png"/>
          <p:cNvPicPr>
            <a:picLocks noChangeAspect="1"/>
          </p:cNvPicPr>
          <p:nvPr userDrawn="1"/>
        </p:nvPicPr>
        <p:blipFill>
          <a:blip r:embed="rId13"/>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lIns="91440" tIns="45720" rIns="91440" bIns="45720" rtlCol="0" anchor="ctr"/>
          <a:lstStyle>
            <a:lvl1pPr algn="r" fontAlgn="auto">
              <a:spcBef>
                <a:spcPts val="0"/>
              </a:spcBef>
              <a:spcAft>
                <a:spcPts val="0"/>
              </a:spcAft>
              <a:defRPr sz="1000" b="1" i="0" kern="0" spc="50" smtClean="0">
                <a:solidFill>
                  <a:schemeClr val="accent1">
                    <a:lumMod val="60000"/>
                    <a:lumOff val="40000"/>
                  </a:schemeClr>
                </a:solidFill>
                <a:latin typeface="Helvetica"/>
                <a:cs typeface="+mn-cs"/>
              </a:defRPr>
            </a:lvl1pPr>
          </a:lstStyle>
          <a:p>
            <a:pPr>
              <a:defRPr/>
            </a:pPr>
            <a:fld id="{6B854900-F324-43A1-ABBD-E532496C1462}" type="slidenum">
              <a:rPr lang="en-US"/>
              <a:pPr>
                <a:defRPr/>
              </a:pPr>
              <a:t>‹#›</a:t>
            </a:fld>
            <a:endParaRPr lang="en-US" dirty="0"/>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anchor="ctr" anchorCtr="1"/>
          <a:lstStyle>
            <a:lvl1pPr fontAlgn="auto">
              <a:spcBef>
                <a:spcPts val="0"/>
              </a:spcBef>
              <a:spcAft>
                <a:spcPts val="0"/>
              </a:spcAft>
              <a:defRPr sz="800" b="0" i="0" kern="0" spc="50" smtClean="0">
                <a:solidFill>
                  <a:schemeClr val="accent1">
                    <a:lumMod val="60000"/>
                    <a:lumOff val="40000"/>
                  </a:schemeClr>
                </a:solidFill>
                <a:latin typeface="Helvetica"/>
                <a:cs typeface="+mn-cs"/>
              </a:defRPr>
            </a:lvl1pPr>
          </a:lstStyle>
          <a:p>
            <a:pPr>
              <a:defRPr/>
            </a:pPr>
            <a:fld id="{DC2E2168-A563-49B9-B524-103B3870DB5A}" type="datetime4">
              <a:rPr lang="en-US"/>
              <a:pPr>
                <a:defRPr/>
              </a:pPr>
              <a:t>June 15, 2012</a:t>
            </a:fld>
            <a:endParaRPr lang="en-US" dirty="0"/>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timing>
    <p:tnLst>
      <p:par>
        <p:cTn id="1" dur="indefinite" restart="never" nodeType="tmRoot"/>
      </p:par>
    </p:tnLst>
  </p:timing>
  <p:hf sldNum="0" hdr="0" ftr="0" dt="0"/>
  <p:txStyles>
    <p:titleStyle>
      <a:lvl1pPr algn="l" defTabSz="457200" rtl="0" fontAlgn="base">
        <a:spcBef>
          <a:spcPct val="0"/>
        </a:spcBef>
        <a:spcAft>
          <a:spcPct val="0"/>
        </a:spcAft>
        <a:defRPr sz="3200" b="1" kern="1200">
          <a:solidFill>
            <a:schemeClr val="bg1"/>
          </a:solidFill>
          <a:latin typeface="Helvetica"/>
          <a:ea typeface="+mj-ea"/>
          <a:cs typeface="+mj-cs"/>
        </a:defRPr>
      </a:lvl1pPr>
      <a:lvl2pPr algn="l" defTabSz="457200" rtl="0" fontAlgn="base">
        <a:spcBef>
          <a:spcPct val="0"/>
        </a:spcBef>
        <a:spcAft>
          <a:spcPct val="0"/>
        </a:spcAft>
        <a:defRPr sz="3200" b="1">
          <a:solidFill>
            <a:schemeClr val="bg1"/>
          </a:solidFill>
          <a:latin typeface="Helvetica" pitchFamily="34" charset="0"/>
        </a:defRPr>
      </a:lvl2pPr>
      <a:lvl3pPr algn="l" defTabSz="457200" rtl="0" fontAlgn="base">
        <a:spcBef>
          <a:spcPct val="0"/>
        </a:spcBef>
        <a:spcAft>
          <a:spcPct val="0"/>
        </a:spcAft>
        <a:defRPr sz="3200" b="1">
          <a:solidFill>
            <a:schemeClr val="bg1"/>
          </a:solidFill>
          <a:latin typeface="Helvetica" pitchFamily="34" charset="0"/>
        </a:defRPr>
      </a:lvl3pPr>
      <a:lvl4pPr algn="l" defTabSz="457200" rtl="0" fontAlgn="base">
        <a:spcBef>
          <a:spcPct val="0"/>
        </a:spcBef>
        <a:spcAft>
          <a:spcPct val="0"/>
        </a:spcAft>
        <a:defRPr sz="3200" b="1">
          <a:solidFill>
            <a:schemeClr val="bg1"/>
          </a:solidFill>
          <a:latin typeface="Helvetica" pitchFamily="34" charset="0"/>
        </a:defRPr>
      </a:lvl4pPr>
      <a:lvl5pPr algn="l" defTabSz="457200" rtl="0" fontAlgn="base">
        <a:spcBef>
          <a:spcPct val="0"/>
        </a:spcBef>
        <a:spcAft>
          <a:spcPct val="0"/>
        </a:spcAft>
        <a:defRPr sz="3200" b="1">
          <a:solidFill>
            <a:schemeClr val="bg1"/>
          </a:solidFill>
          <a:latin typeface="Helvetica" pitchFamily="34" charset="0"/>
        </a:defRPr>
      </a:lvl5pPr>
      <a:lvl6pPr marL="457200" algn="l" defTabSz="457200" rtl="0" fontAlgn="base">
        <a:spcBef>
          <a:spcPct val="0"/>
        </a:spcBef>
        <a:spcAft>
          <a:spcPct val="0"/>
        </a:spcAft>
        <a:defRPr sz="3200" b="1">
          <a:solidFill>
            <a:schemeClr val="bg1"/>
          </a:solidFill>
          <a:latin typeface="Helvetica" pitchFamily="34" charset="0"/>
        </a:defRPr>
      </a:lvl6pPr>
      <a:lvl7pPr marL="914400" algn="l" defTabSz="457200" rtl="0" fontAlgn="base">
        <a:spcBef>
          <a:spcPct val="0"/>
        </a:spcBef>
        <a:spcAft>
          <a:spcPct val="0"/>
        </a:spcAft>
        <a:defRPr sz="3200" b="1">
          <a:solidFill>
            <a:schemeClr val="bg1"/>
          </a:solidFill>
          <a:latin typeface="Helvetica" pitchFamily="34" charset="0"/>
        </a:defRPr>
      </a:lvl7pPr>
      <a:lvl8pPr marL="1371600" algn="l" defTabSz="457200" rtl="0" fontAlgn="base">
        <a:spcBef>
          <a:spcPct val="0"/>
        </a:spcBef>
        <a:spcAft>
          <a:spcPct val="0"/>
        </a:spcAft>
        <a:defRPr sz="3200" b="1">
          <a:solidFill>
            <a:schemeClr val="bg1"/>
          </a:solidFill>
          <a:latin typeface="Helvetica" pitchFamily="34" charset="0"/>
        </a:defRPr>
      </a:lvl8pPr>
      <a:lvl9pPr marL="1828800" algn="l" defTabSz="457200" rtl="0" fontAlgn="base">
        <a:spcBef>
          <a:spcPct val="0"/>
        </a:spcBef>
        <a:spcAft>
          <a:spcPct val="0"/>
        </a:spcAft>
        <a:defRPr sz="3200" b="1">
          <a:solidFill>
            <a:schemeClr val="bg1"/>
          </a:solidFill>
          <a:latin typeface="Helvetica" pitchFamily="34" charset="0"/>
        </a:defRPr>
      </a:lvl9pPr>
    </p:titleStyle>
    <p:bodyStyle>
      <a:lvl1pPr marL="342900" indent="-342900" algn="l" defTabSz="457200" rtl="0" fontAlgn="base">
        <a:spcBef>
          <a:spcPct val="20000"/>
        </a:spcBef>
        <a:spcAft>
          <a:spcPct val="0"/>
        </a:spcAft>
        <a:buFont typeface="Arial" pitchFamily="34" charset="0"/>
        <a:buChar char="•"/>
        <a:defRPr sz="2400" b="1" kern="1200">
          <a:solidFill>
            <a:srgbClr val="FFFFFF"/>
          </a:solidFill>
          <a:latin typeface="Helvetica"/>
          <a:ea typeface="+mn-ea"/>
          <a:cs typeface="+mn-cs"/>
        </a:defRPr>
      </a:lvl1pPr>
      <a:lvl2pPr marL="742950" indent="-285750" algn="l" defTabSz="457200" rtl="0" fontAlgn="base">
        <a:spcBef>
          <a:spcPct val="20000"/>
        </a:spcBef>
        <a:spcAft>
          <a:spcPct val="0"/>
        </a:spcAft>
        <a:buFont typeface="Arial" pitchFamily="34" charset="0"/>
        <a:buChar char="–"/>
        <a:defRPr sz="2000" kern="1200">
          <a:solidFill>
            <a:srgbClr val="FFFFFF"/>
          </a:solidFill>
          <a:latin typeface="Helvetica"/>
          <a:ea typeface="+mn-ea"/>
          <a:cs typeface="+mn-cs"/>
        </a:defRPr>
      </a:lvl2pPr>
      <a:lvl3pPr marL="1143000" indent="-228600" algn="l" defTabSz="457200" rtl="0" fontAlgn="base">
        <a:spcBef>
          <a:spcPct val="20000"/>
        </a:spcBef>
        <a:spcAft>
          <a:spcPct val="0"/>
        </a:spcAft>
        <a:buFont typeface="Arial" pitchFamily="34" charset="0"/>
        <a:buChar char="•"/>
        <a:defRPr kern="1200">
          <a:solidFill>
            <a:srgbClr val="FFFFFF"/>
          </a:solidFill>
          <a:latin typeface="Helvetica"/>
          <a:ea typeface="+mn-ea"/>
          <a:cs typeface="+mn-cs"/>
        </a:defRPr>
      </a:lvl3pPr>
      <a:lvl4pPr marL="1600200" indent="-228600" algn="l" defTabSz="457200" rtl="0" fontAlgn="base">
        <a:spcBef>
          <a:spcPct val="20000"/>
        </a:spcBef>
        <a:spcAft>
          <a:spcPct val="0"/>
        </a:spcAft>
        <a:buFont typeface="Arial" pitchFamily="34" charset="0"/>
        <a:buChar char="–"/>
        <a:defRPr sz="1400" b="1" i="1" kern="1200">
          <a:solidFill>
            <a:srgbClr val="FFFFFF"/>
          </a:solidFill>
          <a:latin typeface="Helvetica"/>
          <a:ea typeface="+mn-ea"/>
          <a:cs typeface="+mn-cs"/>
        </a:defRPr>
      </a:lvl4pPr>
      <a:lvl5pPr marL="2057400" indent="-228600" algn="l" defTabSz="457200" rtl="0" fontAlgn="base">
        <a:spcBef>
          <a:spcPct val="20000"/>
        </a:spcBef>
        <a:spcAft>
          <a:spcPct val="0"/>
        </a:spcAft>
        <a:buFont typeface="Arial" pitchFamily="34" charset="0"/>
        <a:buChar char="»"/>
        <a:defRPr sz="1200" i="1" kern="1200">
          <a:solidFill>
            <a:srgbClr val="FFFFFF"/>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coutin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myscouting@scouting.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8"/>
          <p:cNvSpPr>
            <a:spLocks noGrp="1"/>
          </p:cNvSpPr>
          <p:nvPr>
            <p:ph type="title"/>
          </p:nvPr>
        </p:nvSpPr>
        <p:spPr>
          <a:xfrm>
            <a:off x="2408238" y="0"/>
            <a:ext cx="6278562" cy="6248400"/>
          </a:xfrm>
        </p:spPr>
        <p:txBody>
          <a:bodyPr/>
          <a:lstStyle/>
          <a:p>
            <a:r>
              <a:rPr lang="en-US" sz="4800" smtClean="0">
                <a:latin typeface="Helvetica" pitchFamily="34" charset="0"/>
              </a:rPr>
              <a:t/>
            </a:r>
            <a:br>
              <a:rPr lang="en-US" sz="4800" smtClean="0">
                <a:latin typeface="Helvetica" pitchFamily="34" charset="0"/>
              </a:rPr>
            </a:br>
            <a:r>
              <a:rPr lang="en-US" sz="4800" i="1" smtClean="0">
                <a:solidFill>
                  <a:srgbClr val="FF0000"/>
                </a:solidFill>
                <a:latin typeface="Helvetica" pitchFamily="34" charset="0"/>
              </a:rPr>
              <a:t>Making Your Training Records Stick!!! </a:t>
            </a:r>
            <a:r>
              <a:rPr lang="en-US" sz="4800" smtClean="0">
                <a:latin typeface="Helvetica" pitchFamily="34" charset="0"/>
              </a:rPr>
              <a:t/>
            </a:r>
            <a:br>
              <a:rPr lang="en-US" sz="4800" smtClean="0">
                <a:latin typeface="Helvetica" pitchFamily="34" charset="0"/>
              </a:rPr>
            </a:br>
            <a:r>
              <a:rPr lang="en-US" sz="4800" smtClean="0">
                <a:latin typeface="Helvetica" pitchFamily="34" charset="0"/>
              </a:rPr>
              <a:t/>
            </a:r>
            <a:br>
              <a:rPr lang="en-US" sz="4800" smtClean="0">
                <a:latin typeface="Helvetica" pitchFamily="34" charset="0"/>
              </a:rPr>
            </a:br>
            <a:endParaRPr lang="en-US" sz="4800" smtClean="0">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100263" y="0"/>
            <a:ext cx="7043737" cy="1177925"/>
          </a:xfrm>
        </p:spPr>
        <p:txBody>
          <a:bodyPr/>
          <a:lstStyle/>
          <a:p>
            <a:r>
              <a:rPr lang="en-US" sz="3600" smtClean="0">
                <a:latin typeface="Helvetica" pitchFamily="34" charset="0"/>
                <a:ea typeface="ヒラギノ角ゴ Pro W3"/>
                <a:cs typeface="ヒラギノ角ゴ Pro W3"/>
              </a:rPr>
              <a:t>New Leader Training in MyScouting</a:t>
            </a:r>
          </a:p>
        </p:txBody>
      </p:sp>
      <p:sp>
        <p:nvSpPr>
          <p:cNvPr id="28675" name="Content Placeholder 5"/>
          <p:cNvSpPr>
            <a:spLocks noGrp="1"/>
          </p:cNvSpPr>
          <p:nvPr>
            <p:ph idx="1"/>
          </p:nvPr>
        </p:nvSpPr>
        <p:spPr>
          <a:xfrm>
            <a:off x="2100263" y="1177925"/>
            <a:ext cx="7043737" cy="5156200"/>
          </a:xfrm>
        </p:spPr>
        <p:txBody>
          <a:bodyPr/>
          <a:lstStyle/>
          <a:p>
            <a:pPr>
              <a:buFont typeface="Arial" pitchFamily="34" charset="0"/>
              <a:buNone/>
            </a:pPr>
            <a:r>
              <a:rPr lang="en-US" smtClean="0">
                <a:latin typeface="Helvetica" pitchFamily="34" charset="0"/>
              </a:rPr>
              <a:t> Open </a:t>
            </a:r>
            <a:r>
              <a:rPr lang="en-US" smtClean="0">
                <a:latin typeface="Helvetica" pitchFamily="34" charset="0"/>
                <a:hlinkClick r:id="rId2"/>
              </a:rPr>
              <a:t>www.scouting.org</a:t>
            </a:r>
            <a:r>
              <a:rPr lang="en-US" smtClean="0">
                <a:latin typeface="Helvetica" pitchFamily="34" charset="0"/>
              </a:rPr>
              <a:t> and select MyScouting</a:t>
            </a:r>
          </a:p>
          <a:p>
            <a:r>
              <a:rPr lang="en-US" sz="2200" smtClean="0">
                <a:latin typeface="Helvetica" pitchFamily="34" charset="0"/>
              </a:rPr>
              <a:t>Click on “Create an account”</a:t>
            </a:r>
          </a:p>
          <a:p>
            <a:r>
              <a:rPr lang="en-US" sz="2200" smtClean="0">
                <a:latin typeface="Helvetica" pitchFamily="34" charset="0"/>
              </a:rPr>
              <a:t>Click “I am new and don’t know my member ID” and then click “Next”</a:t>
            </a:r>
          </a:p>
          <a:p>
            <a:r>
              <a:rPr lang="en-US" sz="2200" smtClean="0">
                <a:latin typeface="Helvetica" pitchFamily="34" charset="0"/>
              </a:rPr>
              <a:t>Complete the Profile Information screen and then click “Create User”</a:t>
            </a:r>
          </a:p>
          <a:p>
            <a:r>
              <a:rPr lang="en-US" sz="2200" smtClean="0">
                <a:latin typeface="Helvetica" pitchFamily="34" charset="0"/>
              </a:rPr>
              <a:t>Login to MyScouting and from the menu on the left, click E-Learning and then from the General tab, scroll down to Youth Protection Training and click Take Course. </a:t>
            </a:r>
          </a:p>
          <a:p>
            <a:r>
              <a:rPr lang="en-US" sz="2200" smtClean="0">
                <a:latin typeface="Helvetica" pitchFamily="34" charset="0"/>
              </a:rPr>
              <a:t>Upon completion, they may print a certificate of completion</a:t>
            </a:r>
          </a:p>
          <a:p>
            <a:endParaRPr lang="en-US" smtClean="0">
              <a:latin typeface="Helvetic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t>Once a volunteer receives a BSA membership card which includes their member ID number, they should log back into MyScouting, click on My Profile and update the system by inputting their membership ID number.  This will link all trainings taken in MyScouting to their membership record  in PAS.</a:t>
            </a:r>
          </a:p>
          <a:p>
            <a:pPr fontAlgn="auto">
              <a:spcAft>
                <a:spcPts val="0"/>
              </a:spcAft>
              <a:buFont typeface="Arial"/>
              <a:buChar char="•"/>
              <a:defRPr/>
            </a:pPr>
            <a:endParaRPr lang="en-US" dirty="0" smtClean="0"/>
          </a:p>
          <a:p>
            <a:pPr fontAlgn="auto">
              <a:spcAft>
                <a:spcPts val="0"/>
              </a:spcAft>
              <a:buFont typeface="Arial"/>
              <a:buNone/>
              <a:defRPr/>
            </a:pPr>
            <a:r>
              <a:rPr lang="en-US" dirty="0" smtClean="0"/>
              <a:t>*You do not have to be a registered member or have a member ID to take training in MyScouting.</a:t>
            </a:r>
          </a:p>
        </p:txBody>
      </p:sp>
      <p:sp>
        <p:nvSpPr>
          <p:cNvPr id="29699" name="Title 1"/>
          <p:cNvSpPr>
            <a:spLocks noGrp="1"/>
          </p:cNvSpPr>
          <p:nvPr>
            <p:ph type="title"/>
          </p:nvPr>
        </p:nvSpPr>
        <p:spPr>
          <a:xfrm>
            <a:off x="2100263" y="0"/>
            <a:ext cx="7043737" cy="1177925"/>
          </a:xfrm>
        </p:spPr>
        <p:txBody>
          <a:bodyPr/>
          <a:lstStyle/>
          <a:p>
            <a:r>
              <a:rPr lang="en-US" sz="3600" smtClean="0">
                <a:latin typeface="Helvetica" pitchFamily="34" charset="0"/>
                <a:ea typeface="ヒラギノ角ゴ Pro W3"/>
                <a:cs typeface="ヒラギノ角ゴ Pro W3"/>
              </a:rPr>
              <a:t>New Leader Training in MyScouting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who_ya_gonna.gif"/>
          <p:cNvPicPr>
            <a:picLocks noChangeAspect="1"/>
          </p:cNvPicPr>
          <p:nvPr/>
        </p:nvPicPr>
        <p:blipFill>
          <a:blip r:embed="rId2"/>
          <a:srcRect/>
          <a:stretch>
            <a:fillRect/>
          </a:stretch>
        </p:blipFill>
        <p:spPr bwMode="auto">
          <a:xfrm>
            <a:off x="3140075" y="0"/>
            <a:ext cx="5902325" cy="2057400"/>
          </a:xfrm>
          <a:prstGeom prst="rect">
            <a:avLst/>
          </a:prstGeom>
          <a:noFill/>
          <a:ln w="9525">
            <a:noFill/>
            <a:miter lim="800000"/>
            <a:headEnd/>
            <a:tailEnd/>
          </a:ln>
        </p:spPr>
      </p:pic>
      <p:pic>
        <p:nvPicPr>
          <p:cNvPr id="46083" name="Picture 6"/>
          <p:cNvPicPr>
            <a:picLocks noChangeAspect="1" noChangeArrowheads="1"/>
          </p:cNvPicPr>
          <p:nvPr/>
        </p:nvPicPr>
        <p:blipFill>
          <a:blip r:embed="rId3"/>
          <a:srcRect/>
          <a:stretch>
            <a:fillRect/>
          </a:stretch>
        </p:blipFill>
        <p:spPr bwMode="auto">
          <a:xfrm>
            <a:off x="0" y="209550"/>
            <a:ext cx="2076450" cy="2057400"/>
          </a:xfrm>
          <a:prstGeom prst="rect">
            <a:avLst/>
          </a:prstGeom>
          <a:noFill/>
          <a:ln w="9525">
            <a:noFill/>
            <a:miter lim="800000"/>
            <a:headEnd/>
            <a:tailEnd/>
          </a:ln>
        </p:spPr>
      </p:pic>
      <p:sp>
        <p:nvSpPr>
          <p:cNvPr id="5" name="TextBox 4"/>
          <p:cNvSpPr txBox="1"/>
          <p:nvPr/>
        </p:nvSpPr>
        <p:spPr>
          <a:xfrm>
            <a:off x="2076450" y="2781300"/>
            <a:ext cx="7067550" cy="3046413"/>
          </a:xfrm>
          <a:prstGeom prst="rect">
            <a:avLst/>
          </a:prstGeom>
          <a:noFill/>
        </p:spPr>
        <p:txBody>
          <a:bodyPr>
            <a:spAutoFit/>
          </a:bodyPr>
          <a:lstStyle/>
          <a:p>
            <a:pPr marL="347472" indent="-347472" fontAlgn="auto">
              <a:spcBef>
                <a:spcPts val="0"/>
              </a:spcBef>
              <a:spcAft>
                <a:spcPts val="0"/>
              </a:spcAft>
              <a:buClr>
                <a:srgbClr val="002060"/>
              </a:buClr>
              <a:buSzPct val="90000"/>
              <a:defRPr/>
            </a:pPr>
            <a:r>
              <a:rPr lang="en-US" sz="3200" dirty="0">
                <a:solidFill>
                  <a:schemeClr val="tx1">
                    <a:lumMod val="65000"/>
                    <a:lumOff val="35000"/>
                  </a:schemeClr>
                </a:solidFill>
                <a:latin typeface="+mn-lt"/>
                <a:cs typeface="+mn-cs"/>
              </a:rPr>
              <a:t>			</a:t>
            </a:r>
            <a:endParaRPr lang="en-US" sz="3200" b="1" dirty="0">
              <a:solidFill>
                <a:schemeClr val="bg1"/>
              </a:solidFill>
              <a:latin typeface="Helvetica" pitchFamily="34" charset="0"/>
              <a:cs typeface="Helvetica" pitchFamily="34" charset="0"/>
            </a:endParaRPr>
          </a:p>
          <a:p>
            <a:pPr marL="347472" indent="-347472" fontAlgn="auto">
              <a:spcBef>
                <a:spcPts val="0"/>
              </a:spcBef>
              <a:spcAft>
                <a:spcPts val="0"/>
              </a:spcAft>
              <a:buClr>
                <a:srgbClr val="002060"/>
              </a:buClr>
              <a:buSzPct val="90000"/>
              <a:defRPr/>
            </a:pPr>
            <a:r>
              <a:rPr lang="en-US" sz="3200" b="1" dirty="0">
                <a:solidFill>
                  <a:schemeClr val="bg1"/>
                </a:solidFill>
                <a:latin typeface="Helvetica" pitchFamily="34" charset="0"/>
                <a:cs typeface="Helvetica" pitchFamily="34" charset="0"/>
              </a:rPr>
              <a:t>			972-580-2267	Volunteers only</a:t>
            </a:r>
          </a:p>
          <a:p>
            <a:pPr marL="347472" indent="-347472" fontAlgn="auto">
              <a:spcBef>
                <a:spcPts val="0"/>
              </a:spcBef>
              <a:spcAft>
                <a:spcPts val="0"/>
              </a:spcAft>
              <a:buClr>
                <a:srgbClr val="002060"/>
              </a:buClr>
              <a:buSzPct val="90000"/>
              <a:defRPr/>
            </a:pPr>
            <a:r>
              <a:rPr lang="en-US" sz="3200" b="1" dirty="0">
                <a:solidFill>
                  <a:schemeClr val="bg1"/>
                </a:solidFill>
                <a:latin typeface="Helvetica" pitchFamily="34" charset="0"/>
                <a:cs typeface="Helvetica" pitchFamily="34" charset="0"/>
              </a:rPr>
              <a:t>			</a:t>
            </a:r>
            <a:r>
              <a:rPr lang="en-US" sz="3200" b="1" dirty="0">
                <a:solidFill>
                  <a:schemeClr val="bg1"/>
                </a:solidFill>
                <a:latin typeface="Helvetica" pitchFamily="34" charset="0"/>
                <a:cs typeface="Helvetica" pitchFamily="34" charset="0"/>
                <a:hlinkClick r:id="rId4"/>
              </a:rPr>
              <a:t>myscouting@scouting.org</a:t>
            </a:r>
            <a:endParaRPr lang="en-US" sz="3200" b="1" dirty="0">
              <a:solidFill>
                <a:schemeClr val="bg1"/>
              </a:solidFill>
              <a:latin typeface="Helvetica" pitchFamily="34" charset="0"/>
              <a:cs typeface="Helvetica" pitchFamily="34" charset="0"/>
            </a:endParaRPr>
          </a:p>
          <a:p>
            <a:pPr marL="347472" indent="-347472" fontAlgn="auto">
              <a:spcBef>
                <a:spcPts val="0"/>
              </a:spcBef>
              <a:spcAft>
                <a:spcPts val="0"/>
              </a:spcAft>
              <a:buClr>
                <a:srgbClr val="002060"/>
              </a:buClr>
              <a:buSzPct val="90000"/>
              <a:defRPr/>
            </a:pPr>
            <a:endParaRPr lang="en-US" sz="3200" b="1" dirty="0">
              <a:solidFill>
                <a:schemeClr val="bg1"/>
              </a:solidFill>
              <a:latin typeface="Helvetica" pitchFamily="34" charset="0"/>
              <a:cs typeface="Helvetica" pitchFamily="34" charset="0"/>
            </a:endParaRPr>
          </a:p>
          <a:p>
            <a:pPr marL="347472" indent="-347472" fontAlgn="auto">
              <a:spcBef>
                <a:spcPts val="0"/>
              </a:spcBef>
              <a:spcAft>
                <a:spcPts val="0"/>
              </a:spcAft>
              <a:buClr>
                <a:srgbClr val="002060"/>
              </a:buClr>
              <a:buSzPct val="90000"/>
              <a:defRPr/>
            </a:pPr>
            <a:endParaRPr lang="en-US" sz="3200" dirty="0">
              <a:solidFill>
                <a:schemeClr val="bg1"/>
              </a:solidFill>
              <a:latin typeface="Helvetica" pitchFamily="34" charset="0"/>
              <a:cs typeface="Helvetica" pitchFamily="34" charset="0"/>
            </a:endParaRPr>
          </a:p>
          <a:p>
            <a:pPr marL="347472" indent="-347472" fontAlgn="auto">
              <a:spcBef>
                <a:spcPts val="0"/>
              </a:spcBef>
              <a:spcAft>
                <a:spcPts val="0"/>
              </a:spcAft>
              <a:buClr>
                <a:srgbClr val="002060"/>
              </a:buClr>
              <a:buSzPct val="90000"/>
              <a:defRPr/>
            </a:pPr>
            <a:r>
              <a:rPr lang="en-US" sz="3200" dirty="0">
                <a:solidFill>
                  <a:schemeClr val="bg1"/>
                </a:solidFill>
                <a:latin typeface="Helvetica" pitchFamily="34" charset="0"/>
                <a:cs typeface="Helvetica" pitchFamily="34" charset="0"/>
              </a:rPr>
              <a:t>			</a:t>
            </a:r>
            <a:endParaRPr lang="en-US" sz="3200" b="1" i="1" dirty="0">
              <a:solidFill>
                <a:schemeClr val="bg1"/>
              </a:solidFill>
              <a:latin typeface="Helvetica" pitchFamily="34" charset="0"/>
              <a:cs typeface="Helvetic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Helvetica" pitchFamily="34" charset="0"/>
                <a:ea typeface="ヒラギノ角ゴ Pro W3"/>
                <a:cs typeface="ヒラギノ角ゴ Pro W3"/>
              </a:rPr>
              <a:t>Topics Covered:</a:t>
            </a:r>
          </a:p>
        </p:txBody>
      </p:sp>
      <p:sp>
        <p:nvSpPr>
          <p:cNvPr id="13315" name="Content Placeholder 2"/>
          <p:cNvSpPr>
            <a:spLocks noGrp="1"/>
          </p:cNvSpPr>
          <p:nvPr>
            <p:ph idx="1"/>
          </p:nvPr>
        </p:nvSpPr>
        <p:spPr>
          <a:xfrm>
            <a:off x="2189163" y="1417638"/>
            <a:ext cx="6754812" cy="4343400"/>
          </a:xfrm>
        </p:spPr>
        <p:txBody>
          <a:bodyPr/>
          <a:lstStyle/>
          <a:p>
            <a:pPr lvl="2">
              <a:spcBef>
                <a:spcPct val="0"/>
              </a:spcBef>
            </a:pPr>
            <a:r>
              <a:rPr lang="en-US" sz="2400" dirty="0" smtClean="0">
                <a:latin typeface="Helvetica" pitchFamily="34" charset="0"/>
              </a:rPr>
              <a:t>Training Requirements</a:t>
            </a:r>
          </a:p>
          <a:p>
            <a:pPr lvl="2">
              <a:spcBef>
                <a:spcPct val="0"/>
              </a:spcBef>
            </a:pPr>
            <a:endParaRPr lang="en-US" sz="2400" dirty="0" smtClean="0">
              <a:latin typeface="Helvetica" pitchFamily="34" charset="0"/>
            </a:endParaRPr>
          </a:p>
          <a:p>
            <a:pPr lvl="2">
              <a:spcBef>
                <a:spcPct val="0"/>
              </a:spcBef>
            </a:pPr>
            <a:r>
              <a:rPr lang="en-US" sz="2400" dirty="0" smtClean="0">
                <a:latin typeface="Helvetica" pitchFamily="34" charset="0"/>
              </a:rPr>
              <a:t>Online </a:t>
            </a:r>
            <a:r>
              <a:rPr lang="en-US" sz="2400" dirty="0" smtClean="0">
                <a:latin typeface="Helvetica" pitchFamily="34" charset="0"/>
              </a:rPr>
              <a:t>Training</a:t>
            </a:r>
          </a:p>
          <a:p>
            <a:pPr lvl="2">
              <a:spcBef>
                <a:spcPct val="0"/>
              </a:spcBef>
            </a:pPr>
            <a:endParaRPr lang="en-US" sz="2400" dirty="0" smtClean="0">
              <a:latin typeface="Helvetica" pitchFamily="34" charset="0"/>
            </a:endParaRPr>
          </a:p>
          <a:p>
            <a:pPr lvl="1">
              <a:buFont typeface="Arial" pitchFamily="34" charset="0"/>
              <a:buNone/>
            </a:pPr>
            <a:endParaRPr lang="en-US" dirty="0" smtClean="0">
              <a:latin typeface="Helvetica" pitchFamily="34" charset="0"/>
            </a:endParaRPr>
          </a:p>
          <a:p>
            <a:pPr lvl="1"/>
            <a:endParaRPr lang="en-US" dirty="0" smtClean="0">
              <a:latin typeface="Helvetica" pitchFamily="34" charset="0"/>
            </a:endParaRPr>
          </a:p>
          <a:p>
            <a:endParaRPr lang="en-US" dirty="0" smtClean="0">
              <a:latin typeface="Helvetic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122488" y="1016000"/>
            <a:ext cx="6807200" cy="5492750"/>
          </a:xfrm>
        </p:spPr>
        <p:txBody>
          <a:bodyPr/>
          <a:lstStyle/>
          <a:p>
            <a:r>
              <a:rPr lang="en-US" smtClean="0">
                <a:latin typeface="Helvetica" pitchFamily="34" charset="0"/>
              </a:rPr>
              <a:t>A direct contact Scout leader is considered fully trained and entitled to wear the Trained leader emblem when the following training courses are completed:</a:t>
            </a:r>
          </a:p>
          <a:p>
            <a:endParaRPr lang="en-US" smtClean="0">
              <a:latin typeface="Helvetica" pitchFamily="34" charset="0"/>
            </a:endParaRPr>
          </a:p>
          <a:p>
            <a:pPr marL="582613" lvl="1" indent="-182563"/>
            <a:r>
              <a:rPr lang="en-US" u="sng" smtClean="0">
                <a:latin typeface="Helvetica" pitchFamily="34" charset="0"/>
              </a:rPr>
              <a:t>Youth Protection Training </a:t>
            </a:r>
            <a:r>
              <a:rPr lang="en-US" smtClean="0">
                <a:latin typeface="Helvetica" pitchFamily="34" charset="0"/>
              </a:rPr>
              <a:t>is the first step for any new adult volunteer.</a:t>
            </a:r>
          </a:p>
          <a:p>
            <a:pPr marL="582613" lvl="1" indent="-182563"/>
            <a:r>
              <a:rPr lang="en-US" u="sng" smtClean="0">
                <a:latin typeface="Helvetica" pitchFamily="34" charset="0"/>
              </a:rPr>
              <a:t>Fast Start Training </a:t>
            </a:r>
            <a:r>
              <a:rPr lang="en-US" smtClean="0">
                <a:latin typeface="Helvetica" pitchFamily="34" charset="0"/>
              </a:rPr>
              <a:t>is to be delivered immediately  after a new leader registers and before he or she meets with any youth member. </a:t>
            </a:r>
          </a:p>
          <a:p>
            <a:pPr marL="582613" lvl="1" indent="-182563"/>
            <a:r>
              <a:rPr lang="en-US" u="sng" smtClean="0">
                <a:latin typeface="Helvetica" pitchFamily="34" charset="0"/>
              </a:rPr>
              <a:t>This is Scouting </a:t>
            </a:r>
            <a:r>
              <a:rPr lang="en-US" smtClean="0">
                <a:latin typeface="Helvetica" pitchFamily="34" charset="0"/>
              </a:rPr>
              <a:t>for all unit-level leaders</a:t>
            </a:r>
          </a:p>
          <a:p>
            <a:pPr marL="582613" lvl="1" indent="-182563"/>
            <a:r>
              <a:rPr lang="en-US" u="sng" smtClean="0">
                <a:latin typeface="Helvetica" pitchFamily="34" charset="0"/>
              </a:rPr>
              <a:t>Leader Specific Training</a:t>
            </a:r>
            <a:r>
              <a:rPr lang="en-US" smtClean="0">
                <a:latin typeface="Helvetica" pitchFamily="34" charset="0"/>
              </a:rPr>
              <a:t>, which is based on the leader's unit-level position.</a:t>
            </a:r>
          </a:p>
          <a:p>
            <a:endParaRPr lang="en-US" smtClean="0">
              <a:latin typeface="Helvetica" pitchFamily="34" charset="0"/>
            </a:endParaRPr>
          </a:p>
        </p:txBody>
      </p:sp>
      <p:sp>
        <p:nvSpPr>
          <p:cNvPr id="7"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4340"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089150" y="1309688"/>
            <a:ext cx="6278563" cy="4525962"/>
          </a:xfrm>
        </p:spPr>
        <p:txBody>
          <a:bodyPr/>
          <a:lstStyle/>
          <a:p>
            <a:pPr marL="342900" lvl="1" indent="-342900">
              <a:buFont typeface="Arial" pitchFamily="34" charset="0"/>
              <a:buChar char="•"/>
            </a:pPr>
            <a:r>
              <a:rPr lang="en-US" sz="2800" b="1" smtClean="0">
                <a:latin typeface="Helvetica" pitchFamily="34" charset="0"/>
              </a:rPr>
              <a:t>Cub Scout leaders are considered trained when they have completed </a:t>
            </a:r>
          </a:p>
          <a:p>
            <a:pPr marL="742950" lvl="2" indent="-342900"/>
            <a:r>
              <a:rPr lang="en-US" sz="2600" b="1" smtClean="0">
                <a:latin typeface="Helvetica" pitchFamily="34" charset="0"/>
              </a:rPr>
              <a:t>This is Scouting</a:t>
            </a:r>
          </a:p>
          <a:p>
            <a:pPr marL="742950" lvl="2" indent="-342900"/>
            <a:r>
              <a:rPr lang="en-US" sz="2600" b="1" smtClean="0">
                <a:latin typeface="Helvetica" pitchFamily="34" charset="0"/>
              </a:rPr>
              <a:t>Cub Scout Leader Specific training for their position. </a:t>
            </a:r>
          </a:p>
          <a:p>
            <a:endParaRPr lang="en-US" sz="2800" smtClean="0">
              <a:latin typeface="Helvetica" pitchFamily="34" charset="0"/>
            </a:endParaRPr>
          </a:p>
        </p:txBody>
      </p:sp>
      <p:sp>
        <p:nvSpPr>
          <p:cNvPr id="5"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5364"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089150" y="1309688"/>
            <a:ext cx="6278563" cy="4525962"/>
          </a:xfrm>
        </p:spPr>
        <p:txBody>
          <a:bodyPr/>
          <a:lstStyle/>
          <a:p>
            <a:pPr marL="342900" lvl="1" indent="-342900">
              <a:buFont typeface="Arial" pitchFamily="34" charset="0"/>
              <a:buChar char="•"/>
            </a:pPr>
            <a:r>
              <a:rPr lang="en-US" sz="2800" b="1" smtClean="0">
                <a:latin typeface="Helvetica" pitchFamily="34" charset="0"/>
              </a:rPr>
              <a:t>Scoutmasters and assistant Scoutmasters are considered trained when they have completed This is Scouting, Scoutmaster and Assistant Scoutmaster Leader Specific Training, and Introduction to Outdoor Leader Skills. </a:t>
            </a:r>
          </a:p>
          <a:p>
            <a:endParaRPr lang="en-US" sz="2800" smtClean="0">
              <a:latin typeface="Helvetica" pitchFamily="34" charset="0"/>
            </a:endParaRPr>
          </a:p>
        </p:txBody>
      </p:sp>
      <p:sp>
        <p:nvSpPr>
          <p:cNvPr id="6"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6388"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089150" y="1309688"/>
            <a:ext cx="6278563" cy="4525962"/>
          </a:xfrm>
        </p:spPr>
        <p:txBody>
          <a:bodyPr/>
          <a:lstStyle/>
          <a:p>
            <a:pPr marL="342900" lvl="1" indent="-342900">
              <a:buFont typeface="Arial" pitchFamily="34" charset="0"/>
              <a:buChar char="•"/>
            </a:pPr>
            <a:r>
              <a:rPr lang="en-US" sz="2800" b="1" smtClean="0">
                <a:latin typeface="Helvetica" pitchFamily="34" charset="0"/>
              </a:rPr>
              <a:t>Troop committee members are considered trained when they have completed This is Scouting and the Troop Committee Challenge as their Leader Specific training. </a:t>
            </a:r>
          </a:p>
          <a:p>
            <a:endParaRPr lang="en-US" sz="2800" smtClean="0">
              <a:latin typeface="Helvetica" pitchFamily="34" charset="0"/>
            </a:endParaRPr>
          </a:p>
        </p:txBody>
      </p:sp>
      <p:sp>
        <p:nvSpPr>
          <p:cNvPr id="6"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7412"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089150" y="1309688"/>
            <a:ext cx="6278563" cy="4525962"/>
          </a:xfrm>
        </p:spPr>
        <p:txBody>
          <a:bodyPr/>
          <a:lstStyle/>
          <a:p>
            <a:pPr marL="342900" lvl="1" indent="-342900">
              <a:buFont typeface="Arial" pitchFamily="34" charset="0"/>
              <a:buChar char="•"/>
            </a:pPr>
            <a:r>
              <a:rPr lang="en-US" sz="2800" b="1" smtClean="0">
                <a:latin typeface="Helvetica" pitchFamily="34" charset="0"/>
              </a:rPr>
              <a:t>Varsity Scout leaders and assistants are considered trained when they have completed This is Scouting, Varsity Scout Leader Specific Training (available April 2002), and Introduction to Outdoor Leader Skills. </a:t>
            </a:r>
          </a:p>
          <a:p>
            <a:endParaRPr lang="en-US" sz="2800" smtClean="0">
              <a:latin typeface="Helvetica" pitchFamily="34" charset="0"/>
            </a:endParaRPr>
          </a:p>
        </p:txBody>
      </p:sp>
      <p:sp>
        <p:nvSpPr>
          <p:cNvPr id="6"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8436"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089150" y="1309688"/>
            <a:ext cx="6278563" cy="4525962"/>
          </a:xfrm>
        </p:spPr>
        <p:txBody>
          <a:bodyPr/>
          <a:lstStyle/>
          <a:p>
            <a:r>
              <a:rPr lang="en-US" sz="2800" smtClean="0">
                <a:latin typeface="Helvetica" pitchFamily="34" charset="0"/>
              </a:rPr>
              <a:t>Venturing crew Advisors, assistant Advisors, and crew committee members are considered trained when they have completed This is Scouting and Venturing Leader Specific Training.</a:t>
            </a:r>
          </a:p>
        </p:txBody>
      </p:sp>
      <p:sp>
        <p:nvSpPr>
          <p:cNvPr id="6" name="Title 1"/>
          <p:cNvSpPr txBox="1">
            <a:spLocks/>
          </p:cNvSpPr>
          <p:nvPr/>
        </p:nvSpPr>
        <p:spPr>
          <a:xfrm>
            <a:off x="2089150" y="0"/>
            <a:ext cx="7054850" cy="1309688"/>
          </a:xfrm>
          <a:prstGeom prst="rect">
            <a:avLst/>
          </a:prstGeom>
        </p:spPr>
        <p:txBody>
          <a:bodyPr anchor="ctr"/>
          <a:lstStyle/>
          <a:p>
            <a:pPr fontAlgn="auto">
              <a:spcAft>
                <a:spcPts val="0"/>
              </a:spcAft>
              <a:defRPr/>
            </a:pPr>
            <a:r>
              <a:rPr lang="en-US" sz="3600" b="1" dirty="0">
                <a:solidFill>
                  <a:schemeClr val="bg1"/>
                </a:solidFill>
                <a:latin typeface="Helvetica"/>
                <a:ea typeface="+mj-ea"/>
                <a:cs typeface="+mj-cs"/>
              </a:rPr>
              <a:t>What Makes a Trained Leader?</a:t>
            </a:r>
          </a:p>
        </p:txBody>
      </p:sp>
      <p:pic>
        <p:nvPicPr>
          <p:cNvPr id="19460" name="Picture 3"/>
          <p:cNvPicPr>
            <a:picLocks noChangeAspect="1" noChangeArrowheads="1"/>
          </p:cNvPicPr>
          <p:nvPr/>
        </p:nvPicPr>
        <p:blipFill>
          <a:blip r:embed="rId2"/>
          <a:srcRect l="78067" t="3329" r="1918" b="89857"/>
          <a:stretch>
            <a:fillRect/>
          </a:stretch>
        </p:blipFill>
        <p:spPr bwMode="auto">
          <a:xfrm>
            <a:off x="207963" y="3089275"/>
            <a:ext cx="1814512" cy="798513"/>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6775" y="0"/>
            <a:ext cx="6962775" cy="1204913"/>
          </a:xfrm>
        </p:spPr>
        <p:txBody>
          <a:bodyPr/>
          <a:lstStyle/>
          <a:p>
            <a:r>
              <a:rPr lang="en-US" sz="3600" smtClean="0">
                <a:latin typeface="Helvetica" pitchFamily="34" charset="0"/>
              </a:rPr>
              <a:t>Online Learning Center </a:t>
            </a:r>
            <a:br>
              <a:rPr lang="en-US" sz="3600" smtClean="0">
                <a:latin typeface="Helvetica" pitchFamily="34" charset="0"/>
              </a:rPr>
            </a:br>
            <a:endParaRPr lang="en-US" sz="3600" smtClean="0">
              <a:latin typeface="Helvetica" pitchFamily="34" charset="0"/>
            </a:endParaRPr>
          </a:p>
        </p:txBody>
      </p:sp>
      <p:sp>
        <p:nvSpPr>
          <p:cNvPr id="3" name="Content Placeholder 2"/>
          <p:cNvSpPr>
            <a:spLocks noGrp="1"/>
          </p:cNvSpPr>
          <p:nvPr>
            <p:ph sz="half" idx="1"/>
          </p:nvPr>
        </p:nvSpPr>
        <p:spPr>
          <a:xfrm>
            <a:off x="2136775" y="1204913"/>
            <a:ext cx="6784975" cy="5291137"/>
          </a:xfrm>
        </p:spPr>
        <p:txBody>
          <a:bodyPr rtlCol="0">
            <a:normAutofit/>
          </a:bodyPr>
          <a:lstStyle/>
          <a:p>
            <a:pPr marL="0" indent="0" fontAlgn="auto">
              <a:spcBef>
                <a:spcPts val="0"/>
              </a:spcBef>
              <a:spcAft>
                <a:spcPts val="0"/>
              </a:spcAft>
              <a:buFont typeface="Arial"/>
              <a:buNone/>
              <a:defRPr/>
            </a:pPr>
            <a:r>
              <a:rPr lang="en-US" sz="2400" i="1" dirty="0" smtClean="0"/>
              <a:t>The BSA Online Learning Center (E-Learning) provides a variety of materials, from quick references to complete training courses, all designed to help our members improve leadership skills and deliver a quality program.</a:t>
            </a:r>
            <a:endParaRPr lang="en-US" sz="2400" dirty="0" smtClean="0"/>
          </a:p>
          <a:p>
            <a:pPr fontAlgn="auto">
              <a:spcAft>
                <a:spcPts val="0"/>
              </a:spcAft>
              <a:buFont typeface="Arial"/>
              <a:buNone/>
              <a:defRPr/>
            </a:pPr>
            <a:endParaRPr lang="en-US" sz="2400" dirty="0" smtClean="0">
              <a:ea typeface="ヒラギノ角ゴ Pro W3"/>
            </a:endParaRPr>
          </a:p>
          <a:p>
            <a:pPr marL="0" indent="0" fontAlgn="auto">
              <a:spcBef>
                <a:spcPts val="0"/>
              </a:spcBef>
              <a:spcAft>
                <a:spcPts val="0"/>
              </a:spcAft>
              <a:buFont typeface="Arial"/>
              <a:buNone/>
              <a:defRPr/>
            </a:pPr>
            <a:r>
              <a:rPr lang="en-US" sz="2400" dirty="0" smtClean="0">
                <a:ea typeface="ヒラギノ角ゴ Pro W3"/>
              </a:rPr>
              <a:t>Many trainings, </a:t>
            </a:r>
          </a:p>
          <a:p>
            <a:pPr marL="0" indent="0" fontAlgn="auto">
              <a:spcBef>
                <a:spcPts val="0"/>
              </a:spcBef>
              <a:spcAft>
                <a:spcPts val="0"/>
              </a:spcAft>
              <a:buFont typeface="Arial"/>
              <a:buNone/>
              <a:defRPr/>
            </a:pPr>
            <a:r>
              <a:rPr lang="en-US" sz="2400" dirty="0" smtClean="0">
                <a:ea typeface="ヒラギノ角ゴ Pro W3"/>
              </a:rPr>
              <a:t>including Youth </a:t>
            </a:r>
          </a:p>
          <a:p>
            <a:pPr marL="0" indent="0" fontAlgn="auto">
              <a:spcBef>
                <a:spcPts val="0"/>
              </a:spcBef>
              <a:spcAft>
                <a:spcPts val="0"/>
              </a:spcAft>
              <a:buFont typeface="Arial"/>
              <a:buNone/>
              <a:defRPr/>
            </a:pPr>
            <a:r>
              <a:rPr lang="en-US" sz="2400" dirty="0" smtClean="0">
                <a:ea typeface="ヒラギノ角ゴ Pro W3"/>
              </a:rPr>
              <a:t>Protection Training , </a:t>
            </a:r>
          </a:p>
          <a:p>
            <a:pPr marL="0" indent="0" fontAlgn="auto">
              <a:spcBef>
                <a:spcPts val="0"/>
              </a:spcBef>
              <a:spcAft>
                <a:spcPts val="0"/>
              </a:spcAft>
              <a:buFont typeface="Arial"/>
              <a:buNone/>
              <a:defRPr/>
            </a:pPr>
            <a:r>
              <a:rPr lang="en-US" sz="2400" dirty="0" smtClean="0">
                <a:ea typeface="ヒラギノ角ゴ Pro W3"/>
              </a:rPr>
              <a:t>are available online </a:t>
            </a:r>
          </a:p>
          <a:p>
            <a:pPr marL="0" indent="0" fontAlgn="auto">
              <a:spcBef>
                <a:spcPts val="0"/>
              </a:spcBef>
              <a:spcAft>
                <a:spcPts val="0"/>
              </a:spcAft>
              <a:buFont typeface="Arial"/>
              <a:buNone/>
              <a:defRPr/>
            </a:pPr>
            <a:r>
              <a:rPr lang="en-US" sz="2400" dirty="0" smtClean="0">
                <a:ea typeface="ヒラギノ角ゴ Pro W3"/>
              </a:rPr>
              <a:t>through Scouting.org&gt;</a:t>
            </a:r>
          </a:p>
          <a:p>
            <a:pPr marL="0" indent="0" fontAlgn="auto">
              <a:spcBef>
                <a:spcPts val="0"/>
              </a:spcBef>
              <a:spcAft>
                <a:spcPts val="0"/>
              </a:spcAft>
              <a:buFont typeface="Arial"/>
              <a:buNone/>
              <a:defRPr/>
            </a:pPr>
            <a:r>
              <a:rPr lang="en-US" sz="2400" dirty="0" smtClean="0">
                <a:ea typeface="ヒラギノ角ゴ Pro W3"/>
              </a:rPr>
              <a:t>MyScouting </a:t>
            </a:r>
          </a:p>
          <a:p>
            <a:pPr fontAlgn="auto">
              <a:spcAft>
                <a:spcPts val="0"/>
              </a:spcAft>
              <a:buFont typeface="Arial"/>
              <a:buChar char="•"/>
              <a:defRPr/>
            </a:pPr>
            <a:endParaRPr lang="en-US" sz="2400" dirty="0"/>
          </a:p>
        </p:txBody>
      </p:sp>
      <p:pic>
        <p:nvPicPr>
          <p:cNvPr id="27652" name="Picture 3"/>
          <p:cNvPicPr>
            <a:picLocks noChangeAspect="1" noChangeArrowheads="1"/>
          </p:cNvPicPr>
          <p:nvPr/>
        </p:nvPicPr>
        <p:blipFill>
          <a:blip r:embed="rId2"/>
          <a:srcRect l="3125" t="15498" r="37723" b="4716"/>
          <a:stretch>
            <a:fillRect/>
          </a:stretch>
        </p:blipFill>
        <p:spPr bwMode="auto">
          <a:xfrm>
            <a:off x="5710238" y="3160713"/>
            <a:ext cx="3211512" cy="3138487"/>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11897</TotalTime>
  <Words>399</Words>
  <Application>Microsoft Office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Making Your Training Records Stick!!!   </vt:lpstr>
      <vt:lpstr>Topics Covered:</vt:lpstr>
      <vt:lpstr>Slide 3</vt:lpstr>
      <vt:lpstr>Slide 4</vt:lpstr>
      <vt:lpstr>Slide 5</vt:lpstr>
      <vt:lpstr>Slide 6</vt:lpstr>
      <vt:lpstr>Slide 7</vt:lpstr>
      <vt:lpstr>Slide 8</vt:lpstr>
      <vt:lpstr>Online Learning Center  </vt:lpstr>
      <vt:lpstr>New Leader Training in MyScouting</vt:lpstr>
      <vt:lpstr>New Leader Training in MyScouting</vt:lpstr>
      <vt:lpstr>Slide 12</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David</cp:lastModifiedBy>
  <cp:revision>485</cp:revision>
  <dcterms:created xsi:type="dcterms:W3CDTF">2011-01-20T16:20:29Z</dcterms:created>
  <dcterms:modified xsi:type="dcterms:W3CDTF">2012-06-15T04:27:25Z</dcterms:modified>
</cp:coreProperties>
</file>